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psmdcp" ContentType="application/vnd.openxmlformats-package.core-properties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8003c395f4445" /><Relationship Type="http://schemas.openxmlformats.org/package/2006/relationships/metadata/core-properties" Target="/package/services/metadata/core-properties/657b6f3ed5b0496faa1730e20a51b928.psmdcp" Id="R3d2e38ae9d8d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Master"/>
  </p:sldMasterIdLst>
  <p:sldIdLst>
    <p:sldId xmlns:r="http://schemas.openxmlformats.org/officeDocument/2006/relationships" id="256" r:id="rIdSlide1"/>
  </p:sldIdLst>
  <p:sldSz cx="12191695" cy="6858000"/>
  <p:notesSz cx="6858000" cy="12191695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Master" /><Relationship Type="http://schemas.openxmlformats.org/officeDocument/2006/relationships/slide" Target="/ppt/slides/slide1.xml" Id="rIdSli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4985f62934634" /></Relationships>
</file>

<file path=ppt/slideLayouts/slideLayout1.xml><?xml version="1.0" encoding="utf-8"?>
<p:sldLayout xmlns:p="http://schemas.openxmlformats.org/presentationml/2006/main" type="blank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Layout" /><Relationship Type="http://schemas.openxmlformats.org/officeDocument/2006/relationships/theme" Target="/ppt/slideMasters/theme/theme1.xml" Id="rIdThem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Layout"/>
  </p:sldLayoutIdLst>
</p:sldMaster>
</file>

<file path=ppt/slideMasters/theme/theme1.xml><?xml version="1.0" encoding="utf-8"?>
<a:theme xmlns:a="http://schemas.openxmlformats.org/drawingml/2006/main" name="Office Theme">
  <a:themeElements>
    <a:clrScheme name="Office">
      <a:dk1>
        <a:sysClr val="windowText"/>
      </a:dk1>
      <a:lt1>
        <a:sysClr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6350">
          <a:solidFill>
            <a:schemeClr val="phClr"/>
          </a:solidFill>
        </a:ln>
        <a:ln w="63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.png" Id="R88a5460eda584c72" /><Relationship Type="http://schemas.openxmlformats.org/officeDocument/2006/relationships/slideLayout" Target="/ppt/slideLayouts/slideLayout1.xml" Id="R9b2955583dc9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a5460eda584c7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</p:cSld>
</p:sld>
</file>