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png" ContentType="image/png"/>
  <Default Extension="psmdcp" ContentType="application/vnd.openxmlformats-package.core-properties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9dda6b62f54b9b" /><Relationship Type="http://schemas.openxmlformats.org/package/2006/relationships/metadata/core-properties" Target="/package/services/metadata/core-properties/b014938fe8994f4cafac8d9e24abae76.psmdcp" Id="Rc8868e8b1a2745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IdMaster"/>
  </p:sldMasterIdLst>
  <p:sldIdLst>
    <p:sldId xmlns:r="http://schemas.openxmlformats.org/officeDocument/2006/relationships" id="256" r:id="rIdSlide1"/>
  </p:sldIdLst>
  <p:sldSz cx="12191695" cy="6858000"/>
  <p:notesSz cx="6858000" cy="12191695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Master" /><Relationship Type="http://schemas.openxmlformats.org/officeDocument/2006/relationships/slide" Target="/ppt/slides/slide1.xml" Id="rIdSlid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47702899054647" /></Relationships>
</file>

<file path=ppt/slideLayouts/slideLayout1.xml><?xml version="1.0" encoding="utf-8"?>
<p:sldLayout xmlns:p="http://schemas.openxmlformats.org/presentationml/2006/main" type="blank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Layout" /><Relationship Type="http://schemas.openxmlformats.org/officeDocument/2006/relationships/theme" Target="/ppt/slideMasters/theme/theme1.xml" Id="rIdThem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Layout"/>
  </p:sldLayoutIdLst>
</p:sldMaster>
</file>

<file path=ppt/slideMasters/theme/theme1.xml><?xml version="1.0" encoding="utf-8"?>
<a:theme xmlns:a="http://schemas.openxmlformats.org/drawingml/2006/main" name="Office Theme">
  <a:themeElements>
    <a:clrScheme name="Office">
      <a:dk1>
        <a:sysClr val="windowText"/>
      </a:dk1>
      <a:lt1>
        <a:sysClr val="window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6350">
          <a:solidFill>
            <a:schemeClr val="phClr"/>
          </a:solidFill>
        </a:ln>
        <a:ln w="63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image" Target="/ppt/media/image.png" Id="Rceadb9d58c8d48c8" /><Relationship Type="http://schemas.openxmlformats.org/officeDocument/2006/relationships/slideLayout" Target="/ppt/slideLayouts/slideLayout1.xml" Id="Rea6ffa52e8eb43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Pag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eadb9d58c8d48c8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</p:spPr>
      </p:pic>
    </p:spTree>
  </p:cSld>
</p:sld>
</file>