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psmdcp" ContentType="application/vnd.openxmlformats-package.core-properties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a4b2195dc45ad" /><Relationship Type="http://schemas.openxmlformats.org/package/2006/relationships/metadata/core-properties" Target="/package/services/metadata/core-properties/72c31abffdbf4d6e9f0342cd03234b72.psmdcp" Id="Rd33dba7d20fb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Master"/>
  </p:sldMasterIdLst>
  <p:sldIdLst>
    <p:sldId xmlns:r="http://schemas.openxmlformats.org/officeDocument/2006/relationships" id="256" r:id="rIdSlide1"/>
    <p:sldId xmlns:r="http://schemas.openxmlformats.org/officeDocument/2006/relationships" id="257" r:id="rIdSlide2"/>
    <p:sldId xmlns:r="http://schemas.openxmlformats.org/officeDocument/2006/relationships" id="258" r:id="rIdSlide3"/>
    <p:sldId xmlns:r="http://schemas.openxmlformats.org/officeDocument/2006/relationships" id="259" r:id="rIdSlide4"/>
  </p:sldIdLst>
  <p:sldSz cx="12191695" cy="6858000"/>
  <p:notesSz cx="6858000" cy="12191695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Master" /><Relationship Type="http://schemas.openxmlformats.org/officeDocument/2006/relationships/slide" Target="/ppt/slides/slide1.xml" Id="rIdSlide1" /><Relationship Type="http://schemas.openxmlformats.org/officeDocument/2006/relationships/slide" Target="/ppt/slides/slide2.xml" Id="rIdSlide2" /><Relationship Type="http://schemas.openxmlformats.org/officeDocument/2006/relationships/slide" Target="/ppt/slides/slide3.xml" Id="rIdSlide3" /><Relationship Type="http://schemas.openxmlformats.org/officeDocument/2006/relationships/slide" Target="/ppt/slides/slide4.xml" Id="rIdSli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b9c3e82844d9a" /></Relationships>
</file>

<file path=ppt/slideLayouts/slideLayout1.xml><?xml version="1.0" encoding="utf-8"?>
<p:sldLayout xmlns:p="http://schemas.openxmlformats.org/presentationml/2006/main" type="blank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Layout" /><Relationship Type="http://schemas.openxmlformats.org/officeDocument/2006/relationships/theme" Target="/ppt/slideMasters/theme/theme1.xml" Id="rIdThem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Layout"/>
  </p:sldLayoutIdLst>
</p:sldMaster>
</file>

<file path=ppt/slideMasters/theme/theme1.xml><?xml version="1.0" encoding="utf-8"?>
<a:theme xmlns:a="http://schemas.openxmlformats.org/drawingml/2006/main" name="Office Theme">
  <a:themeElements>
    <a:clrScheme name="Office">
      <a:dk1>
        <a:sysClr val="windowText"/>
      </a:dk1>
      <a:lt1>
        <a:sysClr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6350">
          <a:solidFill>
            <a:schemeClr val="phClr"/>
          </a:solidFill>
        </a:ln>
        <a:ln w="63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.png" Id="R531677ad610b4034" /><Relationship Type="http://schemas.openxmlformats.org/officeDocument/2006/relationships/slideLayout" Target="/ppt/slideLayouts/slideLayout1.xml" Id="Rb8527d99572d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image" Target="/ppt/media/image2.png" Id="R170fac3d0b044b82" /><Relationship Type="http://schemas.openxmlformats.org/officeDocument/2006/relationships/slideLayout" Target="/ppt/slideLayouts/slideLayout1.xml" Id="R665fc0e088da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image" Target="/ppt/media/image3.png" Id="Rd2219586c9f245a2" /><Relationship Type="http://schemas.openxmlformats.org/officeDocument/2006/relationships/slideLayout" Target="/ppt/slideLayouts/slideLayout1.xml" Id="R8c8743de814b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/ppt/media/image4.png" Id="R891d607cba344bdc" /><Relationship Type="http://schemas.openxmlformats.org/officeDocument/2006/relationships/slideLayout" Target="/ppt/slideLayouts/slideLayout1.xml" Id="Reb6908096190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1677ad610b403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0fac3d0b044b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219586c9f245a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ag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1d607cba344bdc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</p:cSld>
</p:sld>
</file>